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66" r:id="rId5"/>
    <p:sldId id="256" r:id="rId6"/>
    <p:sldId id="259" r:id="rId7"/>
    <p:sldId id="260" r:id="rId8"/>
    <p:sldId id="257" r:id="rId9"/>
    <p:sldId id="263" r:id="rId10"/>
    <p:sldId id="258" r:id="rId11"/>
    <p:sldId id="261" r:id="rId12"/>
    <p:sldId id="262" r:id="rId13"/>
    <p:sldId id="271" r:id="rId14"/>
    <p:sldId id="272" r:id="rId15"/>
    <p:sldId id="273" r:id="rId16"/>
    <p:sldId id="275" r:id="rId17"/>
    <p:sldId id="276" r:id="rId18"/>
    <p:sldId id="274" r:id="rId19"/>
    <p:sldId id="264" r:id="rId20"/>
    <p:sldId id="26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5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Cox" userId="6f90309c-9dcc-4a13-948a-2d65e83c1ec0" providerId="ADAL" clId="{60A4B279-EEB6-4103-A977-615C3EF7CE09}"/>
    <pc:docChg chg="custSel addSld delSld modSld">
      <pc:chgData name="Sarah Cox" userId="6f90309c-9dcc-4a13-948a-2d65e83c1ec0" providerId="ADAL" clId="{60A4B279-EEB6-4103-A977-615C3EF7CE09}" dt="2024-09-24T10:13:46.812" v="700" actId="2696"/>
      <pc:docMkLst>
        <pc:docMk/>
      </pc:docMkLst>
      <pc:sldChg chg="delSp modSp">
        <pc:chgData name="Sarah Cox" userId="6f90309c-9dcc-4a13-948a-2d65e83c1ec0" providerId="ADAL" clId="{60A4B279-EEB6-4103-A977-615C3EF7CE09}" dt="2024-09-24T08:35:33.007" v="82" actId="20577"/>
        <pc:sldMkLst>
          <pc:docMk/>
          <pc:sldMk cId="289718423" sldId="258"/>
        </pc:sldMkLst>
        <pc:spChg chg="mod">
          <ac:chgData name="Sarah Cox" userId="6f90309c-9dcc-4a13-948a-2d65e83c1ec0" providerId="ADAL" clId="{60A4B279-EEB6-4103-A977-615C3EF7CE09}" dt="2024-09-23T21:15:44.184" v="8" actId="20577"/>
          <ac:spMkLst>
            <pc:docMk/>
            <pc:sldMk cId="289718423" sldId="258"/>
            <ac:spMk id="2" creationId="{01B2005E-69DC-4E8D-8585-DF803D5FDE24}"/>
          </ac:spMkLst>
        </pc:spChg>
        <pc:spChg chg="mod">
          <ac:chgData name="Sarah Cox" userId="6f90309c-9dcc-4a13-948a-2d65e83c1ec0" providerId="ADAL" clId="{60A4B279-EEB6-4103-A977-615C3EF7CE09}" dt="2024-09-24T08:35:33.007" v="82" actId="20577"/>
          <ac:spMkLst>
            <pc:docMk/>
            <pc:sldMk cId="289718423" sldId="258"/>
            <ac:spMk id="5" creationId="{5DA0F7C7-464E-49E9-9414-AEBB72D0365B}"/>
          </ac:spMkLst>
        </pc:spChg>
        <pc:picChg chg="del">
          <ac:chgData name="Sarah Cox" userId="6f90309c-9dcc-4a13-948a-2d65e83c1ec0" providerId="ADAL" clId="{60A4B279-EEB6-4103-A977-615C3EF7CE09}" dt="2024-09-23T21:16:01.559" v="52" actId="478"/>
          <ac:picMkLst>
            <pc:docMk/>
            <pc:sldMk cId="289718423" sldId="258"/>
            <ac:picMk id="4" creationId="{8156D202-C4E9-4A65-AF0C-B9FEBCA82C3E}"/>
          </ac:picMkLst>
        </pc:picChg>
      </pc:sldChg>
      <pc:sldChg chg="addSp delSp modSp">
        <pc:chgData name="Sarah Cox" userId="6f90309c-9dcc-4a13-948a-2d65e83c1ec0" providerId="ADAL" clId="{60A4B279-EEB6-4103-A977-615C3EF7CE09}" dt="2024-09-24T08:58:17.247" v="187" actId="20577"/>
        <pc:sldMkLst>
          <pc:docMk/>
          <pc:sldMk cId="442627821" sldId="262"/>
        </pc:sldMkLst>
        <pc:spChg chg="mod">
          <ac:chgData name="Sarah Cox" userId="6f90309c-9dcc-4a13-948a-2d65e83c1ec0" providerId="ADAL" clId="{60A4B279-EEB6-4103-A977-615C3EF7CE09}" dt="2024-09-23T21:18:28.063" v="57" actId="20577"/>
          <ac:spMkLst>
            <pc:docMk/>
            <pc:sldMk cId="442627821" sldId="262"/>
            <ac:spMk id="2" creationId="{98DFD97D-1EAC-4BFB-9AE1-67A088095EF4}"/>
          </ac:spMkLst>
        </pc:spChg>
        <pc:spChg chg="add mod">
          <ac:chgData name="Sarah Cox" userId="6f90309c-9dcc-4a13-948a-2d65e83c1ec0" providerId="ADAL" clId="{60A4B279-EEB6-4103-A977-615C3EF7CE09}" dt="2024-09-24T08:58:17.247" v="187" actId="20577"/>
          <ac:spMkLst>
            <pc:docMk/>
            <pc:sldMk cId="442627821" sldId="262"/>
            <ac:spMk id="7" creationId="{138B4665-18E1-4C1B-BFD3-C7B0855A160E}"/>
          </ac:spMkLst>
        </pc:spChg>
        <pc:picChg chg="add mod">
          <ac:chgData name="Sarah Cox" userId="6f90309c-9dcc-4a13-948a-2d65e83c1ec0" providerId="ADAL" clId="{60A4B279-EEB6-4103-A977-615C3EF7CE09}" dt="2024-09-24T08:35:42.823" v="85" actId="1076"/>
          <ac:picMkLst>
            <pc:docMk/>
            <pc:sldMk cId="442627821" sldId="262"/>
            <ac:picMk id="3" creationId="{B4961BB4-28E9-498F-810E-4A6E4C43A244}"/>
          </ac:picMkLst>
        </pc:picChg>
        <pc:picChg chg="del">
          <ac:chgData name="Sarah Cox" userId="6f90309c-9dcc-4a13-948a-2d65e83c1ec0" providerId="ADAL" clId="{60A4B279-EEB6-4103-A977-615C3EF7CE09}" dt="2024-09-23T21:18:36.102" v="58" actId="478"/>
          <ac:picMkLst>
            <pc:docMk/>
            <pc:sldMk cId="442627821" sldId="262"/>
            <ac:picMk id="4" creationId="{8CAF13A2-0585-45A5-AF6F-286916E10565}"/>
          </ac:picMkLst>
        </pc:picChg>
        <pc:picChg chg="add mod">
          <ac:chgData name="Sarah Cox" userId="6f90309c-9dcc-4a13-948a-2d65e83c1ec0" providerId="ADAL" clId="{60A4B279-EEB6-4103-A977-615C3EF7CE09}" dt="2024-09-24T08:36:03.438" v="88" actId="1076"/>
          <ac:picMkLst>
            <pc:docMk/>
            <pc:sldMk cId="442627821" sldId="262"/>
            <ac:picMk id="6" creationId="{F8CB8660-CE0E-4008-ACAD-EA85FA5F700B}"/>
          </ac:picMkLst>
        </pc:picChg>
      </pc:sldChg>
      <pc:sldChg chg="addSp delSp modSp">
        <pc:chgData name="Sarah Cox" userId="6f90309c-9dcc-4a13-948a-2d65e83c1ec0" providerId="ADAL" clId="{60A4B279-EEB6-4103-A977-615C3EF7CE09}" dt="2024-09-23T21:18:14.251" v="56" actId="1076"/>
        <pc:sldMkLst>
          <pc:docMk/>
          <pc:sldMk cId="2050086310" sldId="263"/>
        </pc:sldMkLst>
        <pc:spChg chg="add del mod">
          <ac:chgData name="Sarah Cox" userId="6f90309c-9dcc-4a13-948a-2d65e83c1ec0" providerId="ADAL" clId="{60A4B279-EEB6-4103-A977-615C3EF7CE09}" dt="2024-09-23T21:18:11.887" v="55" actId="478"/>
          <ac:spMkLst>
            <pc:docMk/>
            <pc:sldMk cId="2050086310" sldId="263"/>
            <ac:spMk id="6" creationId="{8A58070A-CC4B-4B7C-8D87-801072E23232}"/>
          </ac:spMkLst>
        </pc:spChg>
        <pc:picChg chg="add mod">
          <ac:chgData name="Sarah Cox" userId="6f90309c-9dcc-4a13-948a-2d65e83c1ec0" providerId="ADAL" clId="{60A4B279-EEB6-4103-A977-615C3EF7CE09}" dt="2024-09-23T21:18:14.251" v="56" actId="1076"/>
          <ac:picMkLst>
            <pc:docMk/>
            <pc:sldMk cId="2050086310" sldId="263"/>
            <ac:picMk id="3" creationId="{C60FF1FA-27F5-4B37-80ED-550F8E80CE8C}"/>
          </ac:picMkLst>
        </pc:picChg>
        <pc:picChg chg="del">
          <ac:chgData name="Sarah Cox" userId="6f90309c-9dcc-4a13-948a-2d65e83c1ec0" providerId="ADAL" clId="{60A4B279-EEB6-4103-A977-615C3EF7CE09}" dt="2024-09-23T21:18:05.028" v="54" actId="478"/>
          <ac:picMkLst>
            <pc:docMk/>
            <pc:sldMk cId="2050086310" sldId="263"/>
            <ac:picMk id="4" creationId="{F0DB4357-8E09-43BA-A044-182FE69EDA73}"/>
          </ac:picMkLst>
        </pc:picChg>
      </pc:sldChg>
      <pc:sldChg chg="modSp">
        <pc:chgData name="Sarah Cox" userId="6f90309c-9dcc-4a13-948a-2d65e83c1ec0" providerId="ADAL" clId="{60A4B279-EEB6-4103-A977-615C3EF7CE09}" dt="2024-09-24T09:02:22.219" v="564" actId="20577"/>
        <pc:sldMkLst>
          <pc:docMk/>
          <pc:sldMk cId="2990952824" sldId="264"/>
        </pc:sldMkLst>
        <pc:spChg chg="mod">
          <ac:chgData name="Sarah Cox" userId="6f90309c-9dcc-4a13-948a-2d65e83c1ec0" providerId="ADAL" clId="{60A4B279-EEB6-4103-A977-615C3EF7CE09}" dt="2024-09-24T09:02:22.219" v="564" actId="20577"/>
          <ac:spMkLst>
            <pc:docMk/>
            <pc:sldMk cId="2990952824" sldId="264"/>
            <ac:spMk id="3" creationId="{CB715B32-5F1A-4809-93CD-20F1497175CC}"/>
          </ac:spMkLst>
        </pc:spChg>
      </pc:sldChg>
      <pc:sldChg chg="modSp">
        <pc:chgData name="Sarah Cox" userId="6f90309c-9dcc-4a13-948a-2d65e83c1ec0" providerId="ADAL" clId="{60A4B279-EEB6-4103-A977-615C3EF7CE09}" dt="2024-09-24T09:04:54.847" v="696" actId="5793"/>
        <pc:sldMkLst>
          <pc:docMk/>
          <pc:sldMk cId="1834120708" sldId="265"/>
        </pc:sldMkLst>
        <pc:spChg chg="mod">
          <ac:chgData name="Sarah Cox" userId="6f90309c-9dcc-4a13-948a-2d65e83c1ec0" providerId="ADAL" clId="{60A4B279-EEB6-4103-A977-615C3EF7CE09}" dt="2024-09-24T09:04:54.847" v="696" actId="5793"/>
          <ac:spMkLst>
            <pc:docMk/>
            <pc:sldMk cId="1834120708" sldId="265"/>
            <ac:spMk id="3" creationId="{276FCF66-982C-4AD0-BD58-EA4D271FAE51}"/>
          </ac:spMkLst>
        </pc:spChg>
      </pc:sldChg>
      <pc:sldChg chg="modSp">
        <pc:chgData name="Sarah Cox" userId="6f90309c-9dcc-4a13-948a-2d65e83c1ec0" providerId="ADAL" clId="{60A4B279-EEB6-4103-A977-615C3EF7CE09}" dt="2024-09-23T21:14:08.540" v="4" actId="20577"/>
        <pc:sldMkLst>
          <pc:docMk/>
          <pc:sldMk cId="450326978" sldId="266"/>
        </pc:sldMkLst>
        <pc:spChg chg="mod">
          <ac:chgData name="Sarah Cox" userId="6f90309c-9dcc-4a13-948a-2d65e83c1ec0" providerId="ADAL" clId="{60A4B279-EEB6-4103-A977-615C3EF7CE09}" dt="2024-09-23T21:14:08.540" v="4" actId="20577"/>
          <ac:spMkLst>
            <pc:docMk/>
            <pc:sldMk cId="450326978" sldId="266"/>
            <ac:spMk id="2" creationId="{CFBF90E7-B8E3-4D7B-B599-60DF25D53CA9}"/>
          </ac:spMkLst>
        </pc:spChg>
      </pc:sldChg>
      <pc:sldChg chg="del">
        <pc:chgData name="Sarah Cox" userId="6f90309c-9dcc-4a13-948a-2d65e83c1ec0" providerId="ADAL" clId="{60A4B279-EEB6-4103-A977-615C3EF7CE09}" dt="2024-09-24T10:13:46.772" v="697" actId="2696"/>
        <pc:sldMkLst>
          <pc:docMk/>
          <pc:sldMk cId="2077412627" sldId="267"/>
        </pc:sldMkLst>
      </pc:sldChg>
      <pc:sldChg chg="del">
        <pc:chgData name="Sarah Cox" userId="6f90309c-9dcc-4a13-948a-2d65e83c1ec0" providerId="ADAL" clId="{60A4B279-EEB6-4103-A977-615C3EF7CE09}" dt="2024-09-24T10:13:46.782" v="698" actId="2696"/>
        <pc:sldMkLst>
          <pc:docMk/>
          <pc:sldMk cId="1765766523" sldId="268"/>
        </pc:sldMkLst>
      </pc:sldChg>
      <pc:sldChg chg="del">
        <pc:chgData name="Sarah Cox" userId="6f90309c-9dcc-4a13-948a-2d65e83c1ec0" providerId="ADAL" clId="{60A4B279-EEB6-4103-A977-615C3EF7CE09}" dt="2024-09-24T10:13:46.798" v="699" actId="2696"/>
        <pc:sldMkLst>
          <pc:docMk/>
          <pc:sldMk cId="3339865201" sldId="269"/>
        </pc:sldMkLst>
      </pc:sldChg>
      <pc:sldChg chg="del">
        <pc:chgData name="Sarah Cox" userId="6f90309c-9dcc-4a13-948a-2d65e83c1ec0" providerId="ADAL" clId="{60A4B279-EEB6-4103-A977-615C3EF7CE09}" dt="2024-09-24T10:13:46.812" v="700" actId="2696"/>
        <pc:sldMkLst>
          <pc:docMk/>
          <pc:sldMk cId="2991192046" sldId="270"/>
        </pc:sldMkLst>
      </pc:sldChg>
      <pc:sldChg chg="addSp delSp modSp">
        <pc:chgData name="Sarah Cox" userId="6f90309c-9dcc-4a13-948a-2d65e83c1ec0" providerId="ADAL" clId="{60A4B279-EEB6-4103-A977-615C3EF7CE09}" dt="2024-09-24T08:58:38.020" v="233" actId="20577"/>
        <pc:sldMkLst>
          <pc:docMk/>
          <pc:sldMk cId="184832311" sldId="271"/>
        </pc:sldMkLst>
        <pc:spChg chg="add mod">
          <ac:chgData name="Sarah Cox" userId="6f90309c-9dcc-4a13-948a-2d65e83c1ec0" providerId="ADAL" clId="{60A4B279-EEB6-4103-A977-615C3EF7CE09}" dt="2024-09-24T08:58:38.020" v="233" actId="20577"/>
          <ac:spMkLst>
            <pc:docMk/>
            <pc:sldMk cId="184832311" sldId="271"/>
            <ac:spMk id="6" creationId="{C9CE6BF9-F366-484A-99C3-46ACED1914AB}"/>
          </ac:spMkLst>
        </pc:spChg>
        <pc:picChg chg="add mod">
          <ac:chgData name="Sarah Cox" userId="6f90309c-9dcc-4a13-948a-2d65e83c1ec0" providerId="ADAL" clId="{60A4B279-EEB6-4103-A977-615C3EF7CE09}" dt="2024-09-24T08:37:24.175" v="95" actId="14100"/>
          <ac:picMkLst>
            <pc:docMk/>
            <pc:sldMk cId="184832311" sldId="271"/>
            <ac:picMk id="2" creationId="{F147A631-FC43-4D02-A48B-3BC229109D3C}"/>
          </ac:picMkLst>
        </pc:picChg>
        <pc:picChg chg="add mod">
          <ac:chgData name="Sarah Cox" userId="6f90309c-9dcc-4a13-948a-2d65e83c1ec0" providerId="ADAL" clId="{60A4B279-EEB6-4103-A977-615C3EF7CE09}" dt="2024-09-24T08:37:33.207" v="98" actId="1076"/>
          <ac:picMkLst>
            <pc:docMk/>
            <pc:sldMk cId="184832311" sldId="271"/>
            <ac:picMk id="3" creationId="{6F02F614-79B5-4FA8-889A-3B56AE4660F5}"/>
          </ac:picMkLst>
        </pc:picChg>
        <pc:picChg chg="del">
          <ac:chgData name="Sarah Cox" userId="6f90309c-9dcc-4a13-948a-2d65e83c1ec0" providerId="ADAL" clId="{60A4B279-EEB6-4103-A977-615C3EF7CE09}" dt="2024-09-24T08:36:06.439" v="89" actId="478"/>
          <ac:picMkLst>
            <pc:docMk/>
            <pc:sldMk cId="184832311" sldId="271"/>
            <ac:picMk id="4" creationId="{8C6B9CEE-6161-4AE0-B490-0A63399EC549}"/>
          </ac:picMkLst>
        </pc:picChg>
      </pc:sldChg>
      <pc:sldChg chg="addSp delSp modSp">
        <pc:chgData name="Sarah Cox" userId="6f90309c-9dcc-4a13-948a-2d65e83c1ec0" providerId="ADAL" clId="{60A4B279-EEB6-4103-A977-615C3EF7CE09}" dt="2024-09-24T08:58:54.283" v="262" actId="20577"/>
        <pc:sldMkLst>
          <pc:docMk/>
          <pc:sldMk cId="273835803" sldId="272"/>
        </pc:sldMkLst>
        <pc:spChg chg="add mod">
          <ac:chgData name="Sarah Cox" userId="6f90309c-9dcc-4a13-948a-2d65e83c1ec0" providerId="ADAL" clId="{60A4B279-EEB6-4103-A977-615C3EF7CE09}" dt="2024-09-24T08:58:54.283" v="262" actId="20577"/>
          <ac:spMkLst>
            <pc:docMk/>
            <pc:sldMk cId="273835803" sldId="272"/>
            <ac:spMk id="3" creationId="{D78490AE-F52B-45D7-A5E0-D043F039F00D}"/>
          </ac:spMkLst>
        </pc:spChg>
        <pc:picChg chg="add mod">
          <ac:chgData name="Sarah Cox" userId="6f90309c-9dcc-4a13-948a-2d65e83c1ec0" providerId="ADAL" clId="{60A4B279-EEB6-4103-A977-615C3EF7CE09}" dt="2024-09-24T08:38:10.576" v="100" actId="1076"/>
          <ac:picMkLst>
            <pc:docMk/>
            <pc:sldMk cId="273835803" sldId="272"/>
            <ac:picMk id="2" creationId="{58C32A1E-94E4-4862-AFD7-D77B8C850746}"/>
          </ac:picMkLst>
        </pc:picChg>
        <pc:picChg chg="del">
          <ac:chgData name="Sarah Cox" userId="6f90309c-9dcc-4a13-948a-2d65e83c1ec0" providerId="ADAL" clId="{60A4B279-EEB6-4103-A977-615C3EF7CE09}" dt="2024-09-24T08:36:35.736" v="93" actId="478"/>
          <ac:picMkLst>
            <pc:docMk/>
            <pc:sldMk cId="273835803" sldId="272"/>
            <ac:picMk id="4" creationId="{EA6E631E-AE01-4A5B-B07B-3EE782456545}"/>
          </ac:picMkLst>
        </pc:picChg>
      </pc:sldChg>
      <pc:sldChg chg="addSp delSp modSp">
        <pc:chgData name="Sarah Cox" userId="6f90309c-9dcc-4a13-948a-2d65e83c1ec0" providerId="ADAL" clId="{60A4B279-EEB6-4103-A977-615C3EF7CE09}" dt="2024-09-24T08:59:48.413" v="376" actId="1076"/>
        <pc:sldMkLst>
          <pc:docMk/>
          <pc:sldMk cId="913088825" sldId="273"/>
        </pc:sldMkLst>
        <pc:spChg chg="add mod">
          <ac:chgData name="Sarah Cox" userId="6f90309c-9dcc-4a13-948a-2d65e83c1ec0" providerId="ADAL" clId="{60A4B279-EEB6-4103-A977-615C3EF7CE09}" dt="2024-09-24T08:59:48.413" v="376" actId="1076"/>
          <ac:spMkLst>
            <pc:docMk/>
            <pc:sldMk cId="913088825" sldId="273"/>
            <ac:spMk id="7" creationId="{EA25D896-4F2B-4D21-A109-6B0CCC3C83B4}"/>
          </ac:spMkLst>
        </pc:spChg>
        <pc:picChg chg="add mod">
          <ac:chgData name="Sarah Cox" userId="6f90309c-9dcc-4a13-948a-2d65e83c1ec0" providerId="ADAL" clId="{60A4B279-EEB6-4103-A977-615C3EF7CE09}" dt="2024-09-24T08:38:47.457" v="105" actId="14100"/>
          <ac:picMkLst>
            <pc:docMk/>
            <pc:sldMk cId="913088825" sldId="273"/>
            <ac:picMk id="2" creationId="{E5EF93F1-1A96-41E7-ADF0-933D6691A341}"/>
          </ac:picMkLst>
        </pc:picChg>
        <pc:picChg chg="add mod">
          <ac:chgData name="Sarah Cox" userId="6f90309c-9dcc-4a13-948a-2d65e83c1ec0" providerId="ADAL" clId="{60A4B279-EEB6-4103-A977-615C3EF7CE09}" dt="2024-09-24T08:39:09.864" v="108" actId="1076"/>
          <ac:picMkLst>
            <pc:docMk/>
            <pc:sldMk cId="913088825" sldId="273"/>
            <ac:picMk id="3" creationId="{77D9F511-26B2-4C99-A941-D352E7D1D646}"/>
          </ac:picMkLst>
        </pc:picChg>
        <pc:picChg chg="del">
          <ac:chgData name="Sarah Cox" userId="6f90309c-9dcc-4a13-948a-2d65e83c1ec0" providerId="ADAL" clId="{60A4B279-EEB6-4103-A977-615C3EF7CE09}" dt="2024-09-24T08:38:18.644" v="101" actId="478"/>
          <ac:picMkLst>
            <pc:docMk/>
            <pc:sldMk cId="913088825" sldId="273"/>
            <ac:picMk id="4" creationId="{23D970F7-50AF-4B05-AF6B-A450CEC03B09}"/>
          </ac:picMkLst>
        </pc:picChg>
        <pc:picChg chg="del">
          <ac:chgData name="Sarah Cox" userId="6f90309c-9dcc-4a13-948a-2d65e83c1ec0" providerId="ADAL" clId="{60A4B279-EEB6-4103-A977-615C3EF7CE09}" dt="2024-09-24T08:38:20.583" v="102" actId="478"/>
          <ac:picMkLst>
            <pc:docMk/>
            <pc:sldMk cId="913088825" sldId="273"/>
            <ac:picMk id="5" creationId="{E3BBCCA2-D68B-462F-9672-4AAEBBEA753A}"/>
          </ac:picMkLst>
        </pc:picChg>
      </pc:sldChg>
      <pc:sldChg chg="addSp delSp modSp">
        <pc:chgData name="Sarah Cox" userId="6f90309c-9dcc-4a13-948a-2d65e83c1ec0" providerId="ADAL" clId="{60A4B279-EEB6-4103-A977-615C3EF7CE09}" dt="2024-09-24T09:01:52.836" v="483" actId="14100"/>
        <pc:sldMkLst>
          <pc:docMk/>
          <pc:sldMk cId="3991307160" sldId="274"/>
        </pc:sldMkLst>
        <pc:picChg chg="add mod">
          <ac:chgData name="Sarah Cox" userId="6f90309c-9dcc-4a13-948a-2d65e83c1ec0" providerId="ADAL" clId="{60A4B279-EEB6-4103-A977-615C3EF7CE09}" dt="2024-09-24T09:01:33.477" v="480" actId="14100"/>
          <ac:picMkLst>
            <pc:docMk/>
            <pc:sldMk cId="3991307160" sldId="274"/>
            <ac:picMk id="2" creationId="{7934864B-2DC6-4E03-A83E-AB73C53B1054}"/>
          </ac:picMkLst>
        </pc:picChg>
        <pc:picChg chg="add mod">
          <ac:chgData name="Sarah Cox" userId="6f90309c-9dcc-4a13-948a-2d65e83c1ec0" providerId="ADAL" clId="{60A4B279-EEB6-4103-A977-615C3EF7CE09}" dt="2024-09-24T09:01:52.836" v="483" actId="14100"/>
          <ac:picMkLst>
            <pc:docMk/>
            <pc:sldMk cId="3991307160" sldId="274"/>
            <ac:picMk id="3" creationId="{6C40EC5E-AF4A-4BFD-BF29-6987665B09AC}"/>
          </ac:picMkLst>
        </pc:picChg>
        <pc:picChg chg="del">
          <ac:chgData name="Sarah Cox" userId="6f90309c-9dcc-4a13-948a-2d65e83c1ec0" providerId="ADAL" clId="{60A4B279-EEB6-4103-A977-615C3EF7CE09}" dt="2024-09-24T09:01:15.779" v="476" actId="478"/>
          <ac:picMkLst>
            <pc:docMk/>
            <pc:sldMk cId="3991307160" sldId="274"/>
            <ac:picMk id="4" creationId="{88C8946C-CAFD-4DDB-B429-4B87D566BE45}"/>
          </ac:picMkLst>
        </pc:picChg>
        <pc:picChg chg="del">
          <ac:chgData name="Sarah Cox" userId="6f90309c-9dcc-4a13-948a-2d65e83c1ec0" providerId="ADAL" clId="{60A4B279-EEB6-4103-A977-615C3EF7CE09}" dt="2024-09-24T09:01:16.660" v="477" actId="478"/>
          <ac:picMkLst>
            <pc:docMk/>
            <pc:sldMk cId="3991307160" sldId="274"/>
            <ac:picMk id="5" creationId="{3C74FC48-EFA1-45FB-BFC7-57FDA3DBF5F8}"/>
          </ac:picMkLst>
        </pc:picChg>
      </pc:sldChg>
      <pc:sldChg chg="addSp delSp modSp add">
        <pc:chgData name="Sarah Cox" userId="6f90309c-9dcc-4a13-948a-2d65e83c1ec0" providerId="ADAL" clId="{60A4B279-EEB6-4103-A977-615C3EF7CE09}" dt="2024-09-24T09:00:09.039" v="421" actId="20577"/>
        <pc:sldMkLst>
          <pc:docMk/>
          <pc:sldMk cId="2405372206" sldId="275"/>
        </pc:sldMkLst>
        <pc:spChg chg="del">
          <ac:chgData name="Sarah Cox" userId="6f90309c-9dcc-4a13-948a-2d65e83c1ec0" providerId="ADAL" clId="{60A4B279-EEB6-4103-A977-615C3EF7CE09}" dt="2024-09-24T08:39:40.335" v="110" actId="478"/>
          <ac:spMkLst>
            <pc:docMk/>
            <pc:sldMk cId="2405372206" sldId="275"/>
            <ac:spMk id="2" creationId="{B60F05EC-B9A1-45B5-B7F4-9C6895488B2B}"/>
          </ac:spMkLst>
        </pc:spChg>
        <pc:spChg chg="del">
          <ac:chgData name="Sarah Cox" userId="6f90309c-9dcc-4a13-948a-2d65e83c1ec0" providerId="ADAL" clId="{60A4B279-EEB6-4103-A977-615C3EF7CE09}" dt="2024-09-24T08:39:43.793" v="111" actId="478"/>
          <ac:spMkLst>
            <pc:docMk/>
            <pc:sldMk cId="2405372206" sldId="275"/>
            <ac:spMk id="3" creationId="{D24276DC-0D0B-4590-9F59-B8B36489110A}"/>
          </ac:spMkLst>
        </pc:spChg>
        <pc:spChg chg="add mod">
          <ac:chgData name="Sarah Cox" userId="6f90309c-9dcc-4a13-948a-2d65e83c1ec0" providerId="ADAL" clId="{60A4B279-EEB6-4103-A977-615C3EF7CE09}" dt="2024-09-24T09:00:09.039" v="421" actId="20577"/>
          <ac:spMkLst>
            <pc:docMk/>
            <pc:sldMk cId="2405372206" sldId="275"/>
            <ac:spMk id="6" creationId="{F2327543-70E9-44BA-8385-AEF1B68F6FB0}"/>
          </ac:spMkLst>
        </pc:spChg>
        <pc:picChg chg="add mod">
          <ac:chgData name="Sarah Cox" userId="6f90309c-9dcc-4a13-948a-2d65e83c1ec0" providerId="ADAL" clId="{60A4B279-EEB6-4103-A977-615C3EF7CE09}" dt="2024-09-24T08:56:27.483" v="114" actId="14100"/>
          <ac:picMkLst>
            <pc:docMk/>
            <pc:sldMk cId="2405372206" sldId="275"/>
            <ac:picMk id="4" creationId="{A509CC45-B669-4FCF-8611-1E3E61180248}"/>
          </ac:picMkLst>
        </pc:picChg>
        <pc:picChg chg="add mod">
          <ac:chgData name="Sarah Cox" userId="6f90309c-9dcc-4a13-948a-2d65e83c1ec0" providerId="ADAL" clId="{60A4B279-EEB6-4103-A977-615C3EF7CE09}" dt="2024-09-24T08:56:35.939" v="117" actId="1076"/>
          <ac:picMkLst>
            <pc:docMk/>
            <pc:sldMk cId="2405372206" sldId="275"/>
            <ac:picMk id="5" creationId="{F3C7055E-786B-4A83-B7CF-53DAAA2A493C}"/>
          </ac:picMkLst>
        </pc:picChg>
      </pc:sldChg>
      <pc:sldChg chg="addSp delSp modSp add">
        <pc:chgData name="Sarah Cox" userId="6f90309c-9dcc-4a13-948a-2d65e83c1ec0" providerId="ADAL" clId="{60A4B279-EEB6-4103-A977-615C3EF7CE09}" dt="2024-09-24T09:00:36.070" v="475" actId="20577"/>
        <pc:sldMkLst>
          <pc:docMk/>
          <pc:sldMk cId="454292647" sldId="276"/>
        </pc:sldMkLst>
        <pc:spChg chg="del">
          <ac:chgData name="Sarah Cox" userId="6f90309c-9dcc-4a13-948a-2d65e83c1ec0" providerId="ADAL" clId="{60A4B279-EEB6-4103-A977-615C3EF7CE09}" dt="2024-09-24T08:57:02.836" v="119" actId="478"/>
          <ac:spMkLst>
            <pc:docMk/>
            <pc:sldMk cId="454292647" sldId="276"/>
            <ac:spMk id="2" creationId="{8AA75484-57BE-4161-8F87-830233DEECE5}"/>
          </ac:spMkLst>
        </pc:spChg>
        <pc:spChg chg="del">
          <ac:chgData name="Sarah Cox" userId="6f90309c-9dcc-4a13-948a-2d65e83c1ec0" providerId="ADAL" clId="{60A4B279-EEB6-4103-A977-615C3EF7CE09}" dt="2024-09-24T08:57:04.491" v="120" actId="478"/>
          <ac:spMkLst>
            <pc:docMk/>
            <pc:sldMk cId="454292647" sldId="276"/>
            <ac:spMk id="3" creationId="{A05C562F-568D-4707-8803-18EC19234D41}"/>
          </ac:spMkLst>
        </pc:spChg>
        <pc:spChg chg="add mod">
          <ac:chgData name="Sarah Cox" userId="6f90309c-9dcc-4a13-948a-2d65e83c1ec0" providerId="ADAL" clId="{60A4B279-EEB6-4103-A977-615C3EF7CE09}" dt="2024-09-24T09:00:36.070" v="475" actId="20577"/>
          <ac:spMkLst>
            <pc:docMk/>
            <pc:sldMk cId="454292647" sldId="276"/>
            <ac:spMk id="6" creationId="{02B811A4-9981-4D72-A148-B4D6946AA80B}"/>
          </ac:spMkLst>
        </pc:spChg>
        <pc:picChg chg="add mod">
          <ac:chgData name="Sarah Cox" userId="6f90309c-9dcc-4a13-948a-2d65e83c1ec0" providerId="ADAL" clId="{60A4B279-EEB6-4103-A977-615C3EF7CE09}" dt="2024-09-24T08:57:09.907" v="123" actId="14100"/>
          <ac:picMkLst>
            <pc:docMk/>
            <pc:sldMk cId="454292647" sldId="276"/>
            <ac:picMk id="4" creationId="{3D6A6BB6-91B6-432A-B70C-8D6963EACE7A}"/>
          </ac:picMkLst>
        </pc:picChg>
        <pc:picChg chg="add mod">
          <ac:chgData name="Sarah Cox" userId="6f90309c-9dcc-4a13-948a-2d65e83c1ec0" providerId="ADAL" clId="{60A4B279-EEB6-4103-A977-615C3EF7CE09}" dt="2024-09-24T08:57:43.083" v="129" actId="1076"/>
          <ac:picMkLst>
            <pc:docMk/>
            <pc:sldMk cId="454292647" sldId="276"/>
            <ac:picMk id="5" creationId="{FC7CB264-0149-4F52-9B35-19A1EC2D63E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9/23/2024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9/23/2024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bot.com/" TargetMode="External"/><Relationship Id="rId2" Type="http://schemas.openxmlformats.org/officeDocument/2006/relationships/hyperlink" Target="http://www.topmarks.co.uk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uk.ixl.com/" TargetMode="External"/><Relationship Id="rId4" Type="http://schemas.openxmlformats.org/officeDocument/2006/relationships/hyperlink" Target="http://www.hitthebutton.com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F90E7-B8E3-4D7B-B599-60DF25D53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NTPreCursivefk" panose="03000400000000000000" pitchFamily="66" charset="0"/>
              </a:rPr>
              <a:t>Greythorn Primary School</a:t>
            </a:r>
            <a:br>
              <a:rPr lang="en-GB" b="1" dirty="0">
                <a:latin typeface="NTPreCursivefk" panose="03000400000000000000" pitchFamily="66" charset="0"/>
              </a:rPr>
            </a:br>
            <a:r>
              <a:rPr lang="en-GB" b="1" dirty="0">
                <a:latin typeface="NTPreCursivefk" panose="03000400000000000000" pitchFamily="66" charset="0"/>
              </a:rPr>
              <a:t>KS2 Y3/4 Maths Presentation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BA0C119-5731-4498-A2A4-C3FF60B5A6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4553" y="2088135"/>
            <a:ext cx="5487874" cy="2169835"/>
          </a:xfrm>
          <a:prstGeom prst="rect">
            <a:avLst/>
          </a:prstGeom>
        </p:spPr>
      </p:pic>
      <p:pic>
        <p:nvPicPr>
          <p:cNvPr id="4" name="Picture 3" descr="\\vhost01\Staff\sarah.cox\Greythorn_primary_logo_full_colour_final 2016.png">
            <a:extLst>
              <a:ext uri="{FF2B5EF4-FFF2-40B4-BE49-F238E27FC236}">
                <a16:creationId xmlns:a16="http://schemas.microsoft.com/office/drawing/2014/main" id="{B117F941-AECE-48B6-B77B-F4C7AFA7B9A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936" y="114935"/>
            <a:ext cx="885825" cy="989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6ECA3EC-F199-4F04-8B03-C073683492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6071" y="2425065"/>
            <a:ext cx="5201376" cy="12003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3B03C72-9F11-4A4E-9CBB-A7C700E1A2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0663" y="4442444"/>
            <a:ext cx="5074097" cy="2300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3269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954F261-2B80-437F-A8C1-F4D0388CF6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9986" y="192225"/>
            <a:ext cx="1075388" cy="145014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147A631-FC43-4D02-A48B-3BC229109D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47" y="698167"/>
            <a:ext cx="5603861" cy="40425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F02F614-79B5-4FA8-889A-3B56AE4660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7187" y="2001927"/>
            <a:ext cx="5427938" cy="44610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9CE6BF9-F366-484A-99C3-46ACED1914AB}"/>
              </a:ext>
            </a:extLst>
          </p:cNvPr>
          <p:cNvSpPr txBox="1"/>
          <p:nvPr/>
        </p:nvSpPr>
        <p:spPr>
          <a:xfrm>
            <a:off x="550416" y="5690586"/>
            <a:ext cx="5174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Explain misconception with the 0 place holder</a:t>
            </a:r>
          </a:p>
        </p:txBody>
      </p:sp>
    </p:spTree>
    <p:extLst>
      <p:ext uri="{BB962C8B-B14F-4D97-AF65-F5344CB8AC3E}">
        <p14:creationId xmlns:p14="http://schemas.microsoft.com/office/powerpoint/2010/main" val="1848323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4F114D0-B5A4-4529-BF00-7972950D07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8931" y="277388"/>
            <a:ext cx="1297843" cy="132630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8C32A1E-94E4-4862-AFD7-D77B8C8507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152" y="516888"/>
            <a:ext cx="6897063" cy="40486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78490AE-F52B-45D7-A5E0-D043F039F00D}"/>
              </a:ext>
            </a:extLst>
          </p:cNvPr>
          <p:cNvSpPr txBox="1"/>
          <p:nvPr/>
        </p:nvSpPr>
        <p:spPr>
          <a:xfrm>
            <a:off x="2237173" y="5575177"/>
            <a:ext cx="6169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Working together to practise</a:t>
            </a:r>
          </a:p>
        </p:txBody>
      </p:sp>
    </p:spTree>
    <p:extLst>
      <p:ext uri="{BB962C8B-B14F-4D97-AF65-F5344CB8AC3E}">
        <p14:creationId xmlns:p14="http://schemas.microsoft.com/office/powerpoint/2010/main" val="2738358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A600142-F171-4F54-B344-470CD9CA1B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2343" y="112326"/>
            <a:ext cx="1075388" cy="145014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5EF93F1-1A96-41E7-ADF0-933D6691A3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714" y="429262"/>
            <a:ext cx="5495567" cy="42137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7D9F511-26B2-4C99-A941-D352E7D1D6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2163" y="2303302"/>
            <a:ext cx="5495568" cy="399275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A25D896-4F2B-4D21-A109-6B0CCC3C83B4}"/>
              </a:ext>
            </a:extLst>
          </p:cNvPr>
          <p:cNvSpPr txBox="1"/>
          <p:nvPr/>
        </p:nvSpPr>
        <p:spPr>
          <a:xfrm>
            <a:off x="1074198" y="6111395"/>
            <a:ext cx="9688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Introduce different manipulative (place value counters with the place value grid)</a:t>
            </a:r>
          </a:p>
        </p:txBody>
      </p:sp>
    </p:spTree>
    <p:extLst>
      <p:ext uri="{BB962C8B-B14F-4D97-AF65-F5344CB8AC3E}">
        <p14:creationId xmlns:p14="http://schemas.microsoft.com/office/powerpoint/2010/main" val="9130888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09CC45-B669-4FCF-8611-1E3E611802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552" y="1232068"/>
            <a:ext cx="4932355" cy="26829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3C7055E-786B-4A83-B7CF-53DAAA2A49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957827"/>
            <a:ext cx="5426278" cy="41202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2327543-70E9-44BA-8385-AEF1B68F6FB0}"/>
              </a:ext>
            </a:extLst>
          </p:cNvPr>
          <p:cNvSpPr txBox="1"/>
          <p:nvPr/>
        </p:nvSpPr>
        <p:spPr>
          <a:xfrm>
            <a:off x="1136342" y="5805996"/>
            <a:ext cx="8291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Gattegno</a:t>
            </a:r>
            <a:r>
              <a:rPr lang="en-GB" dirty="0"/>
              <a:t> chart and comparing representations</a:t>
            </a:r>
          </a:p>
        </p:txBody>
      </p:sp>
    </p:spTree>
    <p:extLst>
      <p:ext uri="{BB962C8B-B14F-4D97-AF65-F5344CB8AC3E}">
        <p14:creationId xmlns:p14="http://schemas.microsoft.com/office/powerpoint/2010/main" val="24053722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D6A6BB6-91B6-432A-B70C-8D6963EACE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075" y="545301"/>
            <a:ext cx="5905179" cy="40622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7CB264-0149-4F52-9B35-19A1EC2D63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5304" y="710214"/>
            <a:ext cx="5779621" cy="419305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2B811A4-9981-4D72-A148-B4D6946AA80B}"/>
              </a:ext>
            </a:extLst>
          </p:cNvPr>
          <p:cNvSpPr txBox="1"/>
          <p:nvPr/>
        </p:nvSpPr>
        <p:spPr>
          <a:xfrm>
            <a:off x="1846555" y="5672831"/>
            <a:ext cx="5592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Introducing counters without the place value on</a:t>
            </a:r>
          </a:p>
        </p:txBody>
      </p:sp>
    </p:spTree>
    <p:extLst>
      <p:ext uri="{BB962C8B-B14F-4D97-AF65-F5344CB8AC3E}">
        <p14:creationId xmlns:p14="http://schemas.microsoft.com/office/powerpoint/2010/main" val="4542926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4946B64-F664-44FB-960A-5AFA59474A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1216" y="175729"/>
            <a:ext cx="1339941" cy="154653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934864B-2DC6-4E03-A83E-AB73C53B10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843" y="175728"/>
            <a:ext cx="5387718" cy="37570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C40EC5E-AF4A-4BFD-BF29-6987665B09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578" y="2882201"/>
            <a:ext cx="5153996" cy="355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3071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D1ED3-CF17-467F-83CD-3A6395055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NTPreCursivefk" panose="03000400000000000000" pitchFamily="66" charset="0"/>
              </a:rPr>
              <a:t>How to encourage your child.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715B32-5F1A-4809-93CD-20F149717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70476"/>
            <a:ext cx="8596668" cy="3880773"/>
          </a:xfrm>
        </p:spPr>
        <p:txBody>
          <a:bodyPr>
            <a:noAutofit/>
          </a:bodyPr>
          <a:lstStyle/>
          <a:p>
            <a:r>
              <a:rPr lang="en-GB" sz="2400" dirty="0">
                <a:latin typeface="NTPreCursivefk" panose="03000400000000000000" pitchFamily="66" charset="0"/>
              </a:rPr>
              <a:t>The best thing that parents and carers can do for children is to have a </a:t>
            </a:r>
            <a:r>
              <a:rPr lang="en-GB" sz="2400" b="1" dirty="0">
                <a:latin typeface="NTPreCursivefk" panose="03000400000000000000" pitchFamily="66" charset="0"/>
              </a:rPr>
              <a:t>positive attitude </a:t>
            </a:r>
            <a:r>
              <a:rPr lang="en-GB" sz="2400" dirty="0">
                <a:latin typeface="NTPreCursivefk" panose="03000400000000000000" pitchFamily="66" charset="0"/>
              </a:rPr>
              <a:t>towards maths.  Please don't say things like "I can’t do maths" or "I hated maths at school"; your child might start to think like that themselves.</a:t>
            </a:r>
          </a:p>
          <a:p>
            <a:endParaRPr lang="en-GB" sz="2400" dirty="0">
              <a:latin typeface="NTPreCursivefk" panose="03000400000000000000" pitchFamily="66" charset="0"/>
            </a:endParaRPr>
          </a:p>
          <a:p>
            <a:r>
              <a:rPr lang="en-GB" sz="2400" b="1" dirty="0">
                <a:latin typeface="NTPreCursivefk" panose="03000400000000000000" pitchFamily="66" charset="0"/>
              </a:rPr>
              <a:t>Point out the maths in everyday life.</a:t>
            </a:r>
            <a:r>
              <a:rPr lang="en-GB" sz="2400" dirty="0">
                <a:latin typeface="NTPreCursivefk" panose="03000400000000000000" pitchFamily="66" charset="0"/>
              </a:rPr>
              <a:t> Include your child in activities involving maths such as using money, cooking and travelling.</a:t>
            </a:r>
          </a:p>
          <a:p>
            <a:endParaRPr lang="en-GB" sz="2400" dirty="0">
              <a:latin typeface="NTPreCursivefk" panose="03000400000000000000" pitchFamily="66" charset="0"/>
            </a:endParaRPr>
          </a:p>
          <a:p>
            <a:r>
              <a:rPr lang="en-GB" sz="2400" b="1" dirty="0">
                <a:latin typeface="NTPreCursivefk" panose="03000400000000000000" pitchFamily="66" charset="0"/>
              </a:rPr>
              <a:t>Praise your child for effort rather than talent </a:t>
            </a:r>
            <a:r>
              <a:rPr lang="en-GB" sz="2400" dirty="0">
                <a:latin typeface="NTPreCursivefk" panose="03000400000000000000" pitchFamily="66" charset="0"/>
              </a:rPr>
              <a:t>- this shows them that by working hard they can always improve</a:t>
            </a:r>
          </a:p>
          <a:p>
            <a:pPr marL="0" indent="0">
              <a:buNone/>
            </a:pPr>
            <a:endParaRPr lang="en-GB" sz="2400" dirty="0">
              <a:latin typeface="NTPreCursivefk" panose="03000400000000000000" pitchFamily="66" charset="0"/>
            </a:endParaRPr>
          </a:p>
          <a:p>
            <a:r>
              <a:rPr lang="en-GB" sz="2400" b="1" dirty="0">
                <a:latin typeface="NTPreCursivefk" panose="03000400000000000000" pitchFamily="66" charset="0"/>
              </a:rPr>
              <a:t>Help your child to learn their </a:t>
            </a:r>
            <a:r>
              <a:rPr lang="en-GB" sz="2400" b="1" dirty="0" err="1">
                <a:latin typeface="NTPreCursivefk" panose="03000400000000000000" pitchFamily="66" charset="0"/>
              </a:rPr>
              <a:t>multipication</a:t>
            </a:r>
            <a:r>
              <a:rPr lang="en-GB" sz="2400" b="1" dirty="0">
                <a:latin typeface="NTPreCursivefk" panose="03000400000000000000" pitchFamily="66" charset="0"/>
              </a:rPr>
              <a:t> tables and support them in practising standard arithmetic methods</a:t>
            </a:r>
          </a:p>
        </p:txBody>
      </p:sp>
    </p:spTree>
    <p:extLst>
      <p:ext uri="{BB962C8B-B14F-4D97-AF65-F5344CB8AC3E}">
        <p14:creationId xmlns:p14="http://schemas.microsoft.com/office/powerpoint/2010/main" val="29909528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11370-C41F-40C4-8F51-5385C66ED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Parent Resources- free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6FCF66-982C-4AD0-BD58-EA4D271FAE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Top Marks </a:t>
            </a:r>
            <a:r>
              <a:rPr lang="en-GB" dirty="0">
                <a:hlinkClick r:id="rId2"/>
              </a:rPr>
              <a:t>www.topmarks.co.uk</a:t>
            </a:r>
            <a:endParaRPr lang="en-GB" dirty="0"/>
          </a:p>
          <a:p>
            <a:r>
              <a:rPr lang="en-GB" dirty="0"/>
              <a:t>Maths bot </a:t>
            </a:r>
            <a:r>
              <a:rPr lang="en-GB" dirty="0">
                <a:hlinkClick r:id="rId3"/>
              </a:rPr>
              <a:t>www.mathsbot.com</a:t>
            </a:r>
            <a:endParaRPr lang="en-GB" dirty="0"/>
          </a:p>
          <a:p>
            <a:r>
              <a:rPr lang="en-GB" dirty="0"/>
              <a:t>Hit the button </a:t>
            </a:r>
            <a:r>
              <a:rPr lang="en-GB" dirty="0">
                <a:hlinkClick r:id="rId4"/>
              </a:rPr>
              <a:t>www.hitthebutton.com</a:t>
            </a:r>
            <a:endParaRPr lang="en-GB" dirty="0"/>
          </a:p>
          <a:p>
            <a:r>
              <a:rPr lang="en-GB" dirty="0" err="1"/>
              <a:t>Ixl</a:t>
            </a:r>
            <a:r>
              <a:rPr lang="en-GB" dirty="0"/>
              <a:t> </a:t>
            </a:r>
            <a:r>
              <a:rPr lang="en-GB" dirty="0">
                <a:hlinkClick r:id="rId5"/>
              </a:rPr>
              <a:t>https://uk.ixl.com/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TTRS – all children have their login. Please do not allow other friends/family members to go on your child’s account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4120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375C8-F884-4345-A0FC-77CF34A844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4104" y="221067"/>
            <a:ext cx="7766936" cy="942348"/>
          </a:xfrm>
        </p:spPr>
        <p:txBody>
          <a:bodyPr/>
          <a:lstStyle/>
          <a:p>
            <a:pPr algn="l"/>
            <a:r>
              <a:rPr lang="en-GB" b="1" dirty="0">
                <a:latin typeface="NTPreCursivefk" panose="03000400000000000000" pitchFamily="66" charset="0"/>
              </a:rPr>
              <a:t>Mastery Maths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C088A8-CD13-4DCF-BB97-8DC8D1E426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139" y="1012495"/>
            <a:ext cx="7374393" cy="555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317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B3785-A559-40AE-9E11-F433294A7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NTPreCursivefk" panose="03000400000000000000" pitchFamily="66" charset="0"/>
              </a:rPr>
              <a:t>Features of Mastery Maths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04D24-2B4C-4A36-BFCE-251257693F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160589"/>
            <a:ext cx="9132491" cy="3880773"/>
          </a:xfrm>
        </p:spPr>
        <p:txBody>
          <a:bodyPr/>
          <a:lstStyle/>
          <a:p>
            <a:r>
              <a:rPr lang="en-GB" sz="2400" b="1" dirty="0">
                <a:latin typeface="NTPreCursivefk" panose="03000400000000000000" pitchFamily="66" charset="0"/>
              </a:rPr>
              <a:t>Fluency</a:t>
            </a:r>
            <a:r>
              <a:rPr lang="en-GB" sz="2400" dirty="0">
                <a:latin typeface="NTPreCursivefk" panose="03000400000000000000" pitchFamily="66" charset="0"/>
              </a:rPr>
              <a:t>- number facts, writing numerals</a:t>
            </a:r>
          </a:p>
          <a:p>
            <a:pPr marL="0" indent="0">
              <a:buNone/>
            </a:pPr>
            <a:r>
              <a:rPr lang="en-GB" sz="2400" dirty="0">
                <a:latin typeface="NTPreCursivefk" panose="03000400000000000000" pitchFamily="66" charset="0"/>
              </a:rPr>
              <a:t>    Automaticity in number- number bonds, 1 more, 1 less, 10 more, 10 less, tables</a:t>
            </a:r>
          </a:p>
          <a:p>
            <a:r>
              <a:rPr lang="en-GB" sz="2400" b="1" dirty="0">
                <a:latin typeface="NTPreCursivefk" panose="03000400000000000000" pitchFamily="66" charset="0"/>
              </a:rPr>
              <a:t>Reasoning</a:t>
            </a:r>
            <a:r>
              <a:rPr lang="en-GB" sz="2400" dirty="0">
                <a:latin typeface="NTPreCursivefk" panose="03000400000000000000" pitchFamily="66" charset="0"/>
              </a:rPr>
              <a:t>- what if? What comes next? Is that the only answer? Is that the quickest method?</a:t>
            </a:r>
          </a:p>
          <a:p>
            <a:pPr marL="0" indent="0">
              <a:buNone/>
            </a:pPr>
            <a:r>
              <a:rPr lang="en-GB" sz="2400" dirty="0">
                <a:latin typeface="NTPreCursivefk" panose="03000400000000000000" pitchFamily="66" charset="0"/>
              </a:rPr>
              <a:t>    Promoting curiosity</a:t>
            </a:r>
          </a:p>
          <a:p>
            <a:r>
              <a:rPr lang="en-GB" sz="2400" b="1" dirty="0">
                <a:latin typeface="NTPreCursivefk" panose="03000400000000000000" pitchFamily="66" charset="0"/>
              </a:rPr>
              <a:t>Problem Solving- </a:t>
            </a:r>
            <a:r>
              <a:rPr lang="en-GB" sz="2400" dirty="0">
                <a:latin typeface="NTPreCursivefk" panose="03000400000000000000" pitchFamily="66" charset="0"/>
              </a:rPr>
              <a:t>applying methods to real life problems</a:t>
            </a:r>
          </a:p>
          <a:p>
            <a:pPr marL="0" indent="0">
              <a:buNone/>
            </a:pPr>
            <a:r>
              <a:rPr lang="en-GB" sz="2400" dirty="0">
                <a:latin typeface="NTPreCursivefk" panose="03000400000000000000" pitchFamily="66" charset="0"/>
              </a:rPr>
              <a:t>   Showing resilience and perseverance and thinking creatively about problems</a:t>
            </a:r>
          </a:p>
          <a:p>
            <a:endParaRPr lang="en-GB" sz="2400" dirty="0">
              <a:latin typeface="NTPreCursivefk" panose="03000400000000000000" pitchFamily="66" charset="0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8919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D0953-2896-450B-8C30-F4395F01D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NTPreCursivefk" panose="03000400000000000000" pitchFamily="66" charset="0"/>
              </a:rPr>
              <a:t>Features of Mastery Maths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2E073F-24E8-4D33-81CC-7080D4B17F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07828"/>
            <a:ext cx="8596668" cy="3880773"/>
          </a:xfrm>
        </p:spPr>
        <p:txBody>
          <a:bodyPr>
            <a:normAutofit fontScale="92500" lnSpcReduction="10000"/>
          </a:bodyPr>
          <a:lstStyle/>
          <a:p>
            <a:r>
              <a:rPr lang="en-GB" sz="2400" dirty="0">
                <a:latin typeface="NTPreCursivefk" panose="03000400000000000000" pitchFamily="66" charset="0"/>
              </a:rPr>
              <a:t>Reactivating prior knowledge</a:t>
            </a:r>
          </a:p>
          <a:p>
            <a:r>
              <a:rPr lang="en-GB" sz="2400" dirty="0">
                <a:latin typeface="NTPreCursivefk" panose="03000400000000000000" pitchFamily="66" charset="0"/>
              </a:rPr>
              <a:t>Modelling methods</a:t>
            </a:r>
          </a:p>
          <a:p>
            <a:r>
              <a:rPr lang="en-GB" sz="2400" dirty="0">
                <a:latin typeface="NTPreCursivefk" panose="03000400000000000000" pitchFamily="66" charset="0"/>
              </a:rPr>
              <a:t>Working together to practise the maths</a:t>
            </a:r>
          </a:p>
          <a:p>
            <a:r>
              <a:rPr lang="en-GB" sz="2400" dirty="0">
                <a:latin typeface="NTPreCursivefk" panose="03000400000000000000" pitchFamily="66" charset="0"/>
              </a:rPr>
              <a:t>Using structures that support the learning</a:t>
            </a:r>
          </a:p>
          <a:p>
            <a:r>
              <a:rPr lang="en-GB" sz="2400" dirty="0">
                <a:latin typeface="NTPreCursivefk" panose="03000400000000000000" pitchFamily="66" charset="0"/>
              </a:rPr>
              <a:t>Using manipulatives that aid the understanding</a:t>
            </a:r>
          </a:p>
          <a:p>
            <a:r>
              <a:rPr lang="en-GB" sz="2400" dirty="0">
                <a:latin typeface="NTPreCursivefk" panose="03000400000000000000" pitchFamily="66" charset="0"/>
              </a:rPr>
              <a:t>Identifying misconceptions</a:t>
            </a:r>
          </a:p>
          <a:p>
            <a:r>
              <a:rPr lang="en-GB" sz="2400" dirty="0">
                <a:latin typeface="NTPreCursivefk" panose="03000400000000000000" pitchFamily="66" charset="0"/>
              </a:rPr>
              <a:t>Giving varied practice</a:t>
            </a:r>
          </a:p>
          <a:p>
            <a:r>
              <a:rPr lang="en-GB" sz="2400" dirty="0">
                <a:latin typeface="NTPreCursivefk" panose="03000400000000000000" pitchFamily="66" charset="0"/>
              </a:rPr>
              <a:t>Using small steps</a:t>
            </a:r>
          </a:p>
          <a:p>
            <a:r>
              <a:rPr lang="en-GB" sz="2400" dirty="0">
                <a:latin typeface="NTPreCursivefk" panose="03000400000000000000" pitchFamily="66" charset="0"/>
              </a:rPr>
              <a:t>Independent practice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C8538A-B4EB-4E46-9477-EDD1C2FDA8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5755" y="2039847"/>
            <a:ext cx="2295845" cy="341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206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2985C-03DC-416F-934C-F1F15B036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Overview of maths at Greythorn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2819D-C7AD-440C-ADF4-24A1BBDD1D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Insert White Rose overview</a:t>
            </a:r>
          </a:p>
          <a:p>
            <a:r>
              <a:rPr lang="en-GB" dirty="0"/>
              <a:t>Summary of year group maths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535CC8-CBCB-4724-B791-0ABD731D29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293" y="1270000"/>
            <a:ext cx="10256668" cy="5458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279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69400-259F-42F6-ABE7-A5A14AED5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NTPreCursivefk" panose="03000400000000000000" pitchFamily="66" charset="0"/>
              </a:rPr>
              <a:t>Concrete, abstract, pictorial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0FF1FA-27F5-4B37-80ED-550F8E80CE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494" y="1561414"/>
            <a:ext cx="7497221" cy="387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086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2005E-69DC-4E8D-8585-DF803D5FD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Maths in Y3/4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E6FA41-DCEA-4BEE-9B72-4FE926911D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305017"/>
            <a:ext cx="9469843" cy="4736345"/>
          </a:xfrm>
        </p:spPr>
        <p:txBody>
          <a:bodyPr/>
          <a:lstStyle/>
          <a:p>
            <a:r>
              <a:rPr lang="en-GB" dirty="0"/>
              <a:t>What does a lesson look like?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A0F7C7-464E-49E9-9414-AEBB72D0365B}"/>
              </a:ext>
            </a:extLst>
          </p:cNvPr>
          <p:cNvSpPr txBox="1"/>
          <p:nvPr/>
        </p:nvSpPr>
        <p:spPr>
          <a:xfrm>
            <a:off x="5412254" y="1228397"/>
            <a:ext cx="581799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NTPreCursivefk" panose="03000400000000000000" pitchFamily="66" charset="0"/>
              </a:rPr>
              <a:t>Reactivate prior knowledge (5 in 5 arithmetic)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NTPreCursivefk" panose="03000400000000000000" pitchFamily="66" charset="0"/>
              </a:rPr>
              <a:t>Teach and model the new learning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NTPreCursivefk" panose="03000400000000000000" pitchFamily="66" charset="0"/>
              </a:rPr>
              <a:t>Look at common misconceptions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NTPreCursivefk" panose="03000400000000000000" pitchFamily="66" charset="0"/>
              </a:rPr>
              <a:t>Work together as a class on some varied problems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NTPreCursivefk" panose="03000400000000000000" pitchFamily="66" charset="0"/>
              </a:rPr>
              <a:t>Work independently on varied practice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NTPreCursivefk" panose="03000400000000000000" pitchFamily="66" charset="0"/>
              </a:rPr>
              <a:t>Reflect on learning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NTPreCursivefk" panose="03000400000000000000" pitchFamily="66" charset="0"/>
              </a:rPr>
              <a:t>Extra 15 minutes for times tables practice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ACE4BF-BF4A-4DED-B6E3-85586C9ABE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1068679" y="834223"/>
            <a:ext cx="815724" cy="383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18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32F7C-4650-49E5-BED7-DD955A43B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224" y="222114"/>
            <a:ext cx="8596668" cy="1320800"/>
          </a:xfrm>
        </p:spPr>
        <p:txBody>
          <a:bodyPr/>
          <a:lstStyle/>
          <a:p>
            <a:r>
              <a:rPr lang="en-GB" b="1" dirty="0">
                <a:latin typeface="NTPreCursivefk" panose="03000400000000000000" pitchFamily="66" charset="0"/>
              </a:rPr>
              <a:t>Structures and Manipulatives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3EABFB-AB6B-4C68-99A5-DEBB94D1BB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527" y="1542914"/>
            <a:ext cx="3105583" cy="22863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D2D1A09-A9AF-45A3-980B-DBDBF8E932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8664" y="1282131"/>
            <a:ext cx="2811934" cy="28993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BC325E4-D09C-4835-93DB-8CA3A77541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488" y="4579357"/>
            <a:ext cx="2495898" cy="18290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1A67CCF-1A3C-4C7C-AF4F-0D898CCEBE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711" y="5857302"/>
            <a:ext cx="4143953" cy="7144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B23116A-C7B4-4828-A219-4923983963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331" y="4181441"/>
            <a:ext cx="2476846" cy="11622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78492E5-CD7D-4B6C-9E3C-55C7AC2A5F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92199" y="1364115"/>
            <a:ext cx="2545914" cy="180907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C9744A7-46F0-4933-AD92-6A5C8200BD0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39715" y="270127"/>
            <a:ext cx="2563509" cy="264119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5BB59DE-AC4F-4DA4-A558-75CB7655684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99154" y="3191216"/>
            <a:ext cx="2467319" cy="352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596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FD97D-1EAC-4BFB-9AE1-67A088095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235" y="440924"/>
            <a:ext cx="10508530" cy="1320800"/>
          </a:xfrm>
        </p:spPr>
        <p:txBody>
          <a:bodyPr/>
          <a:lstStyle/>
          <a:p>
            <a:r>
              <a:rPr lang="en-GB" b="1" dirty="0">
                <a:latin typeface="NTPreCursivefk" panose="03000400000000000000" pitchFamily="66" charset="0"/>
              </a:rPr>
              <a:t>How we use structures and manipulatives in a maths lesson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DCF8A4-8CBC-48E6-A7A3-E926D09A4B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5100" y="268353"/>
            <a:ext cx="803872" cy="142728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4961BB4-28E9-498F-810E-4A6E4C43A2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802" y="1461259"/>
            <a:ext cx="4526683" cy="36976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8CB8660-CE0E-4008-ACAD-EA85FA5F70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8949" y="1283125"/>
            <a:ext cx="4675152" cy="381315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38B4665-18E1-4C1B-BFD3-C7B0855A160E}"/>
              </a:ext>
            </a:extLst>
          </p:cNvPr>
          <p:cNvSpPr txBox="1"/>
          <p:nvPr/>
        </p:nvSpPr>
        <p:spPr>
          <a:xfrm>
            <a:off x="1642369" y="5859262"/>
            <a:ext cx="6258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Dienes gives children a sense of the size of the number</a:t>
            </a:r>
          </a:p>
        </p:txBody>
      </p:sp>
    </p:spTree>
    <p:extLst>
      <p:ext uri="{BB962C8B-B14F-4D97-AF65-F5344CB8AC3E}">
        <p14:creationId xmlns:p14="http://schemas.microsoft.com/office/powerpoint/2010/main" val="44262782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4E2E3D98C1BD549B101CCBDD980DC19" ma:contentTypeVersion="17" ma:contentTypeDescription="Create a new document." ma:contentTypeScope="" ma:versionID="4813dbbf9f21035afeaee89d51b2c0de">
  <xsd:schema xmlns:xsd="http://www.w3.org/2001/XMLSchema" xmlns:xs="http://www.w3.org/2001/XMLSchema" xmlns:p="http://schemas.microsoft.com/office/2006/metadata/properties" xmlns:ns3="49b06cac-d798-4fc7-a684-92034a87fd4e" xmlns:ns4="b07ffbb3-cf2f-4354-8190-74161d42152d" targetNamespace="http://schemas.microsoft.com/office/2006/metadata/properties" ma:root="true" ma:fieldsID="2175c6d8db66722dd22db46b297f0e23" ns3:_="" ns4:_="">
    <xsd:import namespace="49b06cac-d798-4fc7-a684-92034a87fd4e"/>
    <xsd:import namespace="b07ffbb3-cf2f-4354-8190-74161d42152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LengthInSeconds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b06cac-d798-4fc7-a684-92034a87fd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3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7ffbb3-cf2f-4354-8190-74161d42152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22978D6-1E52-42AE-A291-7C0ECFA8D3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9b06cac-d798-4fc7-a684-92034a87fd4e"/>
    <ds:schemaRef ds:uri="b07ffbb3-cf2f-4354-8190-74161d42152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61E8EC5-FF78-4DCD-B8A1-5A8B651052F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385F60F-5A78-45F2-9D1E-B7ABCE64CDA6}">
  <ds:schemaRefs>
    <ds:schemaRef ds:uri="http://purl.org/dc/terms/"/>
    <ds:schemaRef ds:uri="b07ffbb3-cf2f-4354-8190-74161d42152d"/>
    <ds:schemaRef ds:uri="http://schemas.openxmlformats.org/package/2006/metadata/core-properties"/>
    <ds:schemaRef ds:uri="http://purl.org/dc/dcmitype/"/>
    <ds:schemaRef ds:uri="49b06cac-d798-4fc7-a684-92034a87fd4e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www.w3.org/XML/1998/namespace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3050</TotalTime>
  <Words>426</Words>
  <Application>Microsoft Office PowerPoint</Application>
  <PresentationFormat>Widescreen</PresentationFormat>
  <Paragraphs>57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NTPreCursivefk</vt:lpstr>
      <vt:lpstr>Trebuchet MS</vt:lpstr>
      <vt:lpstr>Wingdings 3</vt:lpstr>
      <vt:lpstr>Facet</vt:lpstr>
      <vt:lpstr>Greythorn Primary School KS2 Y3/4 Maths Presentation</vt:lpstr>
      <vt:lpstr>Mastery Maths</vt:lpstr>
      <vt:lpstr>Features of Mastery Maths</vt:lpstr>
      <vt:lpstr>Features of Mastery Maths</vt:lpstr>
      <vt:lpstr>Overview of maths at Greythorn</vt:lpstr>
      <vt:lpstr>Concrete, abstract, pictorial</vt:lpstr>
      <vt:lpstr>Maths in Y3/4</vt:lpstr>
      <vt:lpstr>Structures and Manipulatives</vt:lpstr>
      <vt:lpstr>How we use structures and manipulatives in a maths lesson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to encourage your child.</vt:lpstr>
      <vt:lpstr>Parent Resources- free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Greythorn Primary School FS and KS1 Maths Presentation</dc:title>
  <dc:creator>Sarah Cox</dc:creator>
  <cp:lastModifiedBy>Sarah Cox</cp:lastModifiedBy>
  <cp:revision>12</cp:revision>
  <dcterms:created xsi:type="dcterms:W3CDTF">2024-09-17T20:02:52Z</dcterms:created>
  <dcterms:modified xsi:type="dcterms:W3CDTF">2024-09-24T10:13:50Z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0x01010014E2E3D98C1BD549B101CCBDD980DC19</vt:lpwstr>
  </property>
</Properties>
</file>